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2"/>
  </p:notesMasterIdLst>
  <p:sldIdLst>
    <p:sldId id="256" r:id="rId2"/>
    <p:sldId id="257" r:id="rId3"/>
    <p:sldId id="258" r:id="rId4"/>
    <p:sldId id="281" r:id="rId5"/>
    <p:sldId id="282" r:id="rId6"/>
    <p:sldId id="261" r:id="rId7"/>
    <p:sldId id="259" r:id="rId8"/>
    <p:sldId id="260" r:id="rId9"/>
    <p:sldId id="262" r:id="rId10"/>
    <p:sldId id="287" r:id="rId11"/>
  </p:sldIdLst>
  <p:sldSz cx="9144000" cy="5143500" type="screen16x9"/>
  <p:notesSz cx="6858000" cy="9144000"/>
  <p:embeddedFontLst>
    <p:embeddedFont>
      <p:font typeface="Advent Pro SemiBold" panose="020B060402020202020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Fira Sans Condensed Medium" panose="020B0604020202020204" charset="0"/>
      <p:regular r:id="rId19"/>
      <p:bold r:id="rId20"/>
      <p:italic r:id="rId21"/>
      <p:boldItalic r:id="rId22"/>
    </p:embeddedFont>
    <p:embeddedFont>
      <p:font typeface="Fira Sans Extra Condensed Medium" panose="020B0604020202020204" charset="0"/>
      <p:regular r:id="rId23"/>
      <p:bold r:id="rId24"/>
      <p:italic r:id="rId25"/>
      <p:boldItalic r:id="rId26"/>
    </p:embeddedFont>
    <p:embeddedFont>
      <p:font typeface="Maven Pro" panose="020B0604020202020204" charset="0"/>
      <p:regular r:id="rId27"/>
      <p:bold r:id="rId28"/>
    </p:embeddedFont>
    <p:embeddedFont>
      <p:font typeface="Share Tech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1AC60C-6023-45C4-B38E-937CFA9B95A9}">
  <a:tblStyle styleId="{271AC60C-6023-45C4-B38E-937CFA9B95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47" autoAdjust="0"/>
    <p:restoredTop sz="91953" autoAdjust="0"/>
  </p:normalViewPr>
  <p:slideViewPr>
    <p:cSldViewPr snapToGrid="0">
      <p:cViewPr varScale="1">
        <p:scale>
          <a:sx n="111" d="100"/>
          <a:sy n="111" d="100"/>
        </p:scale>
        <p:origin x="23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B00B0F-F1A7-45DF-AB78-EE3195250374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2_2" csCatId="accent2" phldr="1"/>
      <dgm:spPr/>
    </dgm:pt>
    <dgm:pt modelId="{1D328C84-0134-4199-AA87-4C5566B393C7}">
      <dgm:prSet phldrT="[Text]"/>
      <dgm:spPr/>
      <dgm:t>
        <a:bodyPr/>
        <a:lstStyle/>
        <a:p>
          <a:r>
            <a:rPr lang="en-US" dirty="0"/>
            <a:t>Face detection Model</a:t>
          </a:r>
          <a:endParaRPr lang="en-GB" dirty="0"/>
        </a:p>
      </dgm:t>
    </dgm:pt>
    <dgm:pt modelId="{003592AF-AAC4-4DAE-8E75-D2FF26CE28E2}" type="parTrans" cxnId="{34FBB878-F22C-4C8A-B97A-352DB4BF523B}">
      <dgm:prSet/>
      <dgm:spPr/>
      <dgm:t>
        <a:bodyPr/>
        <a:lstStyle/>
        <a:p>
          <a:endParaRPr lang="en-GB"/>
        </a:p>
      </dgm:t>
    </dgm:pt>
    <dgm:pt modelId="{48E00CC0-DDF8-4D6A-856F-1B2FA674EC0B}" type="sibTrans" cxnId="{34FBB878-F22C-4C8A-B97A-352DB4BF523B}">
      <dgm:prSet/>
      <dgm:spPr/>
      <dgm:t>
        <a:bodyPr/>
        <a:lstStyle/>
        <a:p>
          <a:endParaRPr lang="en-GB"/>
        </a:p>
      </dgm:t>
    </dgm:pt>
    <dgm:pt modelId="{1B060004-505A-4E6A-9DBE-4EA0B87FFEA9}">
      <dgm:prSet phldrT="[Text]"/>
      <dgm:spPr/>
      <dgm:t>
        <a:bodyPr/>
        <a:lstStyle/>
        <a:p>
          <a:r>
            <a:rPr lang="en-US" dirty="0"/>
            <a:t>Mask Detection </a:t>
          </a:r>
        </a:p>
        <a:p>
          <a:r>
            <a:rPr lang="en-US" dirty="0"/>
            <a:t>Model</a:t>
          </a:r>
          <a:endParaRPr lang="en-GB" dirty="0"/>
        </a:p>
      </dgm:t>
    </dgm:pt>
    <dgm:pt modelId="{30B1DC55-C264-43F3-B135-6900F0E0F90B}" type="parTrans" cxnId="{2CB678FF-1304-4BF0-ADD4-1C5862B57008}">
      <dgm:prSet/>
      <dgm:spPr/>
      <dgm:t>
        <a:bodyPr/>
        <a:lstStyle/>
        <a:p>
          <a:endParaRPr lang="en-GB"/>
        </a:p>
      </dgm:t>
    </dgm:pt>
    <dgm:pt modelId="{F97A8A59-E52C-403F-8517-86C10331BE48}" type="sibTrans" cxnId="{2CB678FF-1304-4BF0-ADD4-1C5862B57008}">
      <dgm:prSet/>
      <dgm:spPr/>
      <dgm:t>
        <a:bodyPr/>
        <a:lstStyle/>
        <a:p>
          <a:endParaRPr lang="en-GB"/>
        </a:p>
      </dgm:t>
    </dgm:pt>
    <dgm:pt modelId="{6DDC135B-A4B3-4BC3-8465-19A7614D3060}">
      <dgm:prSet phldrT="[Text]"/>
      <dgm:spPr/>
      <dgm:t>
        <a:bodyPr/>
        <a:lstStyle/>
        <a:p>
          <a:r>
            <a:rPr lang="en-US" dirty="0"/>
            <a:t>Distance Calculation</a:t>
          </a:r>
          <a:endParaRPr lang="en-GB" dirty="0"/>
        </a:p>
      </dgm:t>
    </dgm:pt>
    <dgm:pt modelId="{4C3FEA6D-ABC8-453B-A2D0-C31DE764B2CE}" type="parTrans" cxnId="{179B06B6-5A0F-48D8-BE59-14E69E549BAE}">
      <dgm:prSet/>
      <dgm:spPr/>
      <dgm:t>
        <a:bodyPr/>
        <a:lstStyle/>
        <a:p>
          <a:endParaRPr lang="en-GB"/>
        </a:p>
      </dgm:t>
    </dgm:pt>
    <dgm:pt modelId="{01535049-9F2C-489A-B19B-2C1A0C6B6B25}" type="sibTrans" cxnId="{179B06B6-5A0F-48D8-BE59-14E69E549BAE}">
      <dgm:prSet/>
      <dgm:spPr/>
      <dgm:t>
        <a:bodyPr/>
        <a:lstStyle/>
        <a:p>
          <a:endParaRPr lang="en-GB"/>
        </a:p>
      </dgm:t>
    </dgm:pt>
    <dgm:pt modelId="{0DBD6579-F6BB-4853-8EEB-2CC6E50A80D3}">
      <dgm:prSet phldrT="[Text]"/>
      <dgm:spPr/>
      <dgm:t>
        <a:bodyPr/>
        <a:lstStyle/>
        <a:p>
          <a:r>
            <a:rPr lang="en-US" dirty="0"/>
            <a:t>Data Sourcing</a:t>
          </a:r>
        </a:p>
        <a:p>
          <a:r>
            <a:rPr lang="en-US" dirty="0"/>
            <a:t>(picture of faces with and without mask) </a:t>
          </a:r>
          <a:endParaRPr lang="en-GB" dirty="0"/>
        </a:p>
      </dgm:t>
    </dgm:pt>
    <dgm:pt modelId="{E777BF5E-DBFB-4B70-AE49-10830C28673F}" type="parTrans" cxnId="{BF2BD80F-5512-4170-BEDA-2465DB74AB27}">
      <dgm:prSet/>
      <dgm:spPr/>
      <dgm:t>
        <a:bodyPr/>
        <a:lstStyle/>
        <a:p>
          <a:endParaRPr lang="en-GB"/>
        </a:p>
      </dgm:t>
    </dgm:pt>
    <dgm:pt modelId="{FFD00206-478E-47BA-9FB9-875E61D646C9}" type="sibTrans" cxnId="{BF2BD80F-5512-4170-BEDA-2465DB74AB27}">
      <dgm:prSet/>
      <dgm:spPr/>
      <dgm:t>
        <a:bodyPr/>
        <a:lstStyle/>
        <a:p>
          <a:endParaRPr lang="en-GB"/>
        </a:p>
      </dgm:t>
    </dgm:pt>
    <dgm:pt modelId="{DE3D5457-EB67-4FE4-A622-371D2B140771}" type="pres">
      <dgm:prSet presAssocID="{BEB00B0F-F1A7-45DF-AB78-EE3195250374}" presName="rootnode" presStyleCnt="0">
        <dgm:presLayoutVars>
          <dgm:chMax/>
          <dgm:chPref/>
          <dgm:dir/>
          <dgm:animLvl val="lvl"/>
        </dgm:presLayoutVars>
      </dgm:prSet>
      <dgm:spPr/>
    </dgm:pt>
    <dgm:pt modelId="{466CD96E-6019-4FFF-A1FE-ACC11B351EC3}" type="pres">
      <dgm:prSet presAssocID="{0DBD6579-F6BB-4853-8EEB-2CC6E50A80D3}" presName="composite" presStyleCnt="0"/>
      <dgm:spPr/>
    </dgm:pt>
    <dgm:pt modelId="{36D6A2EA-3609-444B-A5DD-8C819DC2610B}" type="pres">
      <dgm:prSet presAssocID="{0DBD6579-F6BB-4853-8EEB-2CC6E50A80D3}" presName="bentUpArrow1" presStyleLbl="alignImgPlace1" presStyleIdx="0" presStyleCnt="3"/>
      <dgm:spPr/>
    </dgm:pt>
    <dgm:pt modelId="{DE0BCAE4-F465-4C01-B6C7-28ADF46CC7D2}" type="pres">
      <dgm:prSet presAssocID="{0DBD6579-F6BB-4853-8EEB-2CC6E50A80D3}" presName="ParentText" presStyleLbl="node1" presStyleIdx="0" presStyleCnt="4" custScaleX="145280">
        <dgm:presLayoutVars>
          <dgm:chMax val="1"/>
          <dgm:chPref val="1"/>
          <dgm:bulletEnabled val="1"/>
        </dgm:presLayoutVars>
      </dgm:prSet>
      <dgm:spPr/>
    </dgm:pt>
    <dgm:pt modelId="{C711465C-3DBB-4A1D-A788-097A03D3DCFB}" type="pres">
      <dgm:prSet presAssocID="{0DBD6579-F6BB-4853-8EEB-2CC6E50A80D3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C5AF883F-E951-4053-A1B3-04F70B468C54}" type="pres">
      <dgm:prSet presAssocID="{FFD00206-478E-47BA-9FB9-875E61D646C9}" presName="sibTrans" presStyleCnt="0"/>
      <dgm:spPr/>
    </dgm:pt>
    <dgm:pt modelId="{8FFEB1D7-CD02-44AD-BDFF-4415B1CD5126}" type="pres">
      <dgm:prSet presAssocID="{1D328C84-0134-4199-AA87-4C5566B393C7}" presName="composite" presStyleCnt="0"/>
      <dgm:spPr/>
    </dgm:pt>
    <dgm:pt modelId="{097CA2FE-3836-4D17-9664-9A973121649D}" type="pres">
      <dgm:prSet presAssocID="{1D328C84-0134-4199-AA87-4C5566B393C7}" presName="bentUpArrow1" presStyleLbl="alignImgPlace1" presStyleIdx="1" presStyleCnt="3" custLinFactNeighborX="18147" custLinFactNeighborY="3975"/>
      <dgm:spPr/>
    </dgm:pt>
    <dgm:pt modelId="{40BBFAF3-8DFE-4F33-A690-5AA2A14E8CF1}" type="pres">
      <dgm:prSet presAssocID="{1D328C84-0134-4199-AA87-4C5566B393C7}" presName="ParentText" presStyleLbl="node1" presStyleIdx="1" presStyleCnt="4" custLinFactNeighborX="15613" custLinFactNeighborY="-5422">
        <dgm:presLayoutVars>
          <dgm:chMax val="1"/>
          <dgm:chPref val="1"/>
          <dgm:bulletEnabled val="1"/>
        </dgm:presLayoutVars>
      </dgm:prSet>
      <dgm:spPr/>
    </dgm:pt>
    <dgm:pt modelId="{44DF0705-0238-4A5C-B194-BEA9B5C69B29}" type="pres">
      <dgm:prSet presAssocID="{1D328C84-0134-4199-AA87-4C5566B393C7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019D2F8D-97E3-4A44-88CB-755B56D826B5}" type="pres">
      <dgm:prSet presAssocID="{48E00CC0-DDF8-4D6A-856F-1B2FA674EC0B}" presName="sibTrans" presStyleCnt="0"/>
      <dgm:spPr/>
    </dgm:pt>
    <dgm:pt modelId="{C8709B4B-12B8-49D9-9959-3FEF1B99B931}" type="pres">
      <dgm:prSet presAssocID="{1B060004-505A-4E6A-9DBE-4EA0B87FFEA9}" presName="composite" presStyleCnt="0"/>
      <dgm:spPr/>
    </dgm:pt>
    <dgm:pt modelId="{FE41EA13-1FD5-4974-A9BF-5710EC62620B}" type="pres">
      <dgm:prSet presAssocID="{1B060004-505A-4E6A-9DBE-4EA0B87FFEA9}" presName="bentUpArrow1" presStyleLbl="alignImgPlace1" presStyleIdx="2" presStyleCnt="3"/>
      <dgm:spPr/>
    </dgm:pt>
    <dgm:pt modelId="{B601F99D-8186-4394-A705-C6ECB5B0813B}" type="pres">
      <dgm:prSet presAssocID="{1B060004-505A-4E6A-9DBE-4EA0B87FFEA9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7F3609FA-A9C9-4CB8-A7DB-806E88AEF893}" type="pres">
      <dgm:prSet presAssocID="{1B060004-505A-4E6A-9DBE-4EA0B87FFEA9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EEF3871C-89E5-4E9B-B63C-0F38B9DB9103}" type="pres">
      <dgm:prSet presAssocID="{F97A8A59-E52C-403F-8517-86C10331BE48}" presName="sibTrans" presStyleCnt="0"/>
      <dgm:spPr/>
    </dgm:pt>
    <dgm:pt modelId="{5D487FFF-C387-4396-8F3C-9AA7F472AF81}" type="pres">
      <dgm:prSet presAssocID="{6DDC135B-A4B3-4BC3-8465-19A7614D3060}" presName="composite" presStyleCnt="0"/>
      <dgm:spPr/>
    </dgm:pt>
    <dgm:pt modelId="{EC3B8661-F406-4560-87E3-B883C3CABA76}" type="pres">
      <dgm:prSet presAssocID="{6DDC135B-A4B3-4BC3-8465-19A7614D3060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BF2BD80F-5512-4170-BEDA-2465DB74AB27}" srcId="{BEB00B0F-F1A7-45DF-AB78-EE3195250374}" destId="{0DBD6579-F6BB-4853-8EEB-2CC6E50A80D3}" srcOrd="0" destOrd="0" parTransId="{E777BF5E-DBFB-4B70-AE49-10830C28673F}" sibTransId="{FFD00206-478E-47BA-9FB9-875E61D646C9}"/>
    <dgm:cxn modelId="{C46ADF1D-E04D-4050-AACF-9B7AEEECBCBE}" type="presOf" srcId="{BEB00B0F-F1A7-45DF-AB78-EE3195250374}" destId="{DE3D5457-EB67-4FE4-A622-371D2B140771}" srcOrd="0" destOrd="0" presId="urn:microsoft.com/office/officeart/2005/8/layout/StepDownProcess"/>
    <dgm:cxn modelId="{2FD3A35B-9DDF-4757-A451-4B48D717C686}" type="presOf" srcId="{6DDC135B-A4B3-4BC3-8465-19A7614D3060}" destId="{EC3B8661-F406-4560-87E3-B883C3CABA76}" srcOrd="0" destOrd="0" presId="urn:microsoft.com/office/officeart/2005/8/layout/StepDownProcess"/>
    <dgm:cxn modelId="{B3734C6F-5DBF-4C6B-8593-1258FFE78EE0}" type="presOf" srcId="{0DBD6579-F6BB-4853-8EEB-2CC6E50A80D3}" destId="{DE0BCAE4-F465-4C01-B6C7-28ADF46CC7D2}" srcOrd="0" destOrd="0" presId="urn:microsoft.com/office/officeart/2005/8/layout/StepDownProcess"/>
    <dgm:cxn modelId="{34FBB878-F22C-4C8A-B97A-352DB4BF523B}" srcId="{BEB00B0F-F1A7-45DF-AB78-EE3195250374}" destId="{1D328C84-0134-4199-AA87-4C5566B393C7}" srcOrd="1" destOrd="0" parTransId="{003592AF-AAC4-4DAE-8E75-D2FF26CE28E2}" sibTransId="{48E00CC0-DDF8-4D6A-856F-1B2FA674EC0B}"/>
    <dgm:cxn modelId="{179B06B6-5A0F-48D8-BE59-14E69E549BAE}" srcId="{BEB00B0F-F1A7-45DF-AB78-EE3195250374}" destId="{6DDC135B-A4B3-4BC3-8465-19A7614D3060}" srcOrd="3" destOrd="0" parTransId="{4C3FEA6D-ABC8-453B-A2D0-C31DE764B2CE}" sibTransId="{01535049-9F2C-489A-B19B-2C1A0C6B6B25}"/>
    <dgm:cxn modelId="{3301A3D3-F497-411D-908A-C7C5170EEE1D}" type="presOf" srcId="{1B060004-505A-4E6A-9DBE-4EA0B87FFEA9}" destId="{B601F99D-8186-4394-A705-C6ECB5B0813B}" srcOrd="0" destOrd="0" presId="urn:microsoft.com/office/officeart/2005/8/layout/StepDownProcess"/>
    <dgm:cxn modelId="{197697FD-14E6-4E6C-A189-7B583B4B14B0}" type="presOf" srcId="{1D328C84-0134-4199-AA87-4C5566B393C7}" destId="{40BBFAF3-8DFE-4F33-A690-5AA2A14E8CF1}" srcOrd="0" destOrd="0" presId="urn:microsoft.com/office/officeart/2005/8/layout/StepDownProcess"/>
    <dgm:cxn modelId="{2CB678FF-1304-4BF0-ADD4-1C5862B57008}" srcId="{BEB00B0F-F1A7-45DF-AB78-EE3195250374}" destId="{1B060004-505A-4E6A-9DBE-4EA0B87FFEA9}" srcOrd="2" destOrd="0" parTransId="{30B1DC55-C264-43F3-B135-6900F0E0F90B}" sibTransId="{F97A8A59-E52C-403F-8517-86C10331BE48}"/>
    <dgm:cxn modelId="{50E6E7BA-CB57-4393-A908-55FF781BF1DB}" type="presParOf" srcId="{DE3D5457-EB67-4FE4-A622-371D2B140771}" destId="{466CD96E-6019-4FFF-A1FE-ACC11B351EC3}" srcOrd="0" destOrd="0" presId="urn:microsoft.com/office/officeart/2005/8/layout/StepDownProcess"/>
    <dgm:cxn modelId="{6D2BE83D-115B-4A3C-80CF-40F8144353C7}" type="presParOf" srcId="{466CD96E-6019-4FFF-A1FE-ACC11B351EC3}" destId="{36D6A2EA-3609-444B-A5DD-8C819DC2610B}" srcOrd="0" destOrd="0" presId="urn:microsoft.com/office/officeart/2005/8/layout/StepDownProcess"/>
    <dgm:cxn modelId="{D6BCBE97-A6B2-497C-BAF8-3E8533B2AFA5}" type="presParOf" srcId="{466CD96E-6019-4FFF-A1FE-ACC11B351EC3}" destId="{DE0BCAE4-F465-4C01-B6C7-28ADF46CC7D2}" srcOrd="1" destOrd="0" presId="urn:microsoft.com/office/officeart/2005/8/layout/StepDownProcess"/>
    <dgm:cxn modelId="{1A3585D6-6550-49AC-A422-D8B78A7AA8CC}" type="presParOf" srcId="{466CD96E-6019-4FFF-A1FE-ACC11B351EC3}" destId="{C711465C-3DBB-4A1D-A788-097A03D3DCFB}" srcOrd="2" destOrd="0" presId="urn:microsoft.com/office/officeart/2005/8/layout/StepDownProcess"/>
    <dgm:cxn modelId="{237564A0-1C0C-4E36-B834-156A7BF51C0E}" type="presParOf" srcId="{DE3D5457-EB67-4FE4-A622-371D2B140771}" destId="{C5AF883F-E951-4053-A1B3-04F70B468C54}" srcOrd="1" destOrd="0" presId="urn:microsoft.com/office/officeart/2005/8/layout/StepDownProcess"/>
    <dgm:cxn modelId="{43B469DC-4FC2-4B1B-82DF-74D86DDCD166}" type="presParOf" srcId="{DE3D5457-EB67-4FE4-A622-371D2B140771}" destId="{8FFEB1D7-CD02-44AD-BDFF-4415B1CD5126}" srcOrd="2" destOrd="0" presId="urn:microsoft.com/office/officeart/2005/8/layout/StepDownProcess"/>
    <dgm:cxn modelId="{41F5C443-8D01-4A59-B5B5-8D05011B36D8}" type="presParOf" srcId="{8FFEB1D7-CD02-44AD-BDFF-4415B1CD5126}" destId="{097CA2FE-3836-4D17-9664-9A973121649D}" srcOrd="0" destOrd="0" presId="urn:microsoft.com/office/officeart/2005/8/layout/StepDownProcess"/>
    <dgm:cxn modelId="{E97AFBE6-B3CC-4152-9E9A-E94457C3B8BF}" type="presParOf" srcId="{8FFEB1D7-CD02-44AD-BDFF-4415B1CD5126}" destId="{40BBFAF3-8DFE-4F33-A690-5AA2A14E8CF1}" srcOrd="1" destOrd="0" presId="urn:microsoft.com/office/officeart/2005/8/layout/StepDownProcess"/>
    <dgm:cxn modelId="{035FEE15-53A6-429C-950D-2718348DC84E}" type="presParOf" srcId="{8FFEB1D7-CD02-44AD-BDFF-4415B1CD5126}" destId="{44DF0705-0238-4A5C-B194-BEA9B5C69B29}" srcOrd="2" destOrd="0" presId="urn:microsoft.com/office/officeart/2005/8/layout/StepDownProcess"/>
    <dgm:cxn modelId="{73D464BF-F331-4F85-8260-7F52D4A5BED9}" type="presParOf" srcId="{DE3D5457-EB67-4FE4-A622-371D2B140771}" destId="{019D2F8D-97E3-4A44-88CB-755B56D826B5}" srcOrd="3" destOrd="0" presId="urn:microsoft.com/office/officeart/2005/8/layout/StepDownProcess"/>
    <dgm:cxn modelId="{76384D63-5F3C-483A-A01F-4E8EA8573756}" type="presParOf" srcId="{DE3D5457-EB67-4FE4-A622-371D2B140771}" destId="{C8709B4B-12B8-49D9-9959-3FEF1B99B931}" srcOrd="4" destOrd="0" presId="urn:microsoft.com/office/officeart/2005/8/layout/StepDownProcess"/>
    <dgm:cxn modelId="{D90CB0F3-438C-4B0B-AF79-E8389D2329BF}" type="presParOf" srcId="{C8709B4B-12B8-49D9-9959-3FEF1B99B931}" destId="{FE41EA13-1FD5-4974-A9BF-5710EC62620B}" srcOrd="0" destOrd="0" presId="urn:microsoft.com/office/officeart/2005/8/layout/StepDownProcess"/>
    <dgm:cxn modelId="{D736CC47-C41C-490A-8061-A8E7E704DF0A}" type="presParOf" srcId="{C8709B4B-12B8-49D9-9959-3FEF1B99B931}" destId="{B601F99D-8186-4394-A705-C6ECB5B0813B}" srcOrd="1" destOrd="0" presId="urn:microsoft.com/office/officeart/2005/8/layout/StepDownProcess"/>
    <dgm:cxn modelId="{270D99AD-FE3C-4198-ADFC-B9D807B1B168}" type="presParOf" srcId="{C8709B4B-12B8-49D9-9959-3FEF1B99B931}" destId="{7F3609FA-A9C9-4CB8-A7DB-806E88AEF893}" srcOrd="2" destOrd="0" presId="urn:microsoft.com/office/officeart/2005/8/layout/StepDownProcess"/>
    <dgm:cxn modelId="{10CF25B1-9E8A-47E1-BC1C-81230D7D2177}" type="presParOf" srcId="{DE3D5457-EB67-4FE4-A622-371D2B140771}" destId="{EEF3871C-89E5-4E9B-B63C-0F38B9DB9103}" srcOrd="5" destOrd="0" presId="urn:microsoft.com/office/officeart/2005/8/layout/StepDownProcess"/>
    <dgm:cxn modelId="{2EBB3F0F-A0D1-419F-B560-A4AEE814FECF}" type="presParOf" srcId="{DE3D5457-EB67-4FE4-A622-371D2B140771}" destId="{5D487FFF-C387-4396-8F3C-9AA7F472AF81}" srcOrd="6" destOrd="0" presId="urn:microsoft.com/office/officeart/2005/8/layout/StepDownProcess"/>
    <dgm:cxn modelId="{72495B57-776D-4BBD-8F5D-042DB7274254}" type="presParOf" srcId="{5D487FFF-C387-4396-8F3C-9AA7F472AF81}" destId="{EC3B8661-F406-4560-87E3-B883C3CABA76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6A2EA-3609-444B-A5DD-8C819DC2610B}">
      <dsp:nvSpPr>
        <dsp:cNvPr id="0" name=""/>
        <dsp:cNvSpPr/>
      </dsp:nvSpPr>
      <dsp:spPr>
        <a:xfrm rot="5400000">
          <a:off x="449031" y="797062"/>
          <a:ext cx="691868" cy="7876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0BCAE4-F465-4C01-B6C7-28ADF46CC7D2}">
      <dsp:nvSpPr>
        <dsp:cNvPr id="0" name=""/>
        <dsp:cNvSpPr/>
      </dsp:nvSpPr>
      <dsp:spPr>
        <a:xfrm>
          <a:off x="2040" y="30112"/>
          <a:ext cx="1692074" cy="815251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Sourcing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(picture of faces with and without mask) </a:t>
          </a:r>
          <a:endParaRPr lang="en-GB" sz="1200" kern="1200" dirty="0"/>
        </a:p>
      </dsp:txBody>
      <dsp:txXfrm>
        <a:off x="41844" y="69916"/>
        <a:ext cx="1612466" cy="735643"/>
      </dsp:txXfrm>
    </dsp:sp>
    <dsp:sp modelId="{C711465C-3DBB-4A1D-A788-097A03D3DCFB}">
      <dsp:nvSpPr>
        <dsp:cNvPr id="0" name=""/>
        <dsp:cNvSpPr/>
      </dsp:nvSpPr>
      <dsp:spPr>
        <a:xfrm>
          <a:off x="1430427" y="107865"/>
          <a:ext cx="847091" cy="658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7CA2FE-3836-4D17-9664-9A973121649D}">
      <dsp:nvSpPr>
        <dsp:cNvPr id="0" name=""/>
        <dsp:cNvSpPr/>
      </dsp:nvSpPr>
      <dsp:spPr>
        <a:xfrm rot="5400000">
          <a:off x="1420511" y="1740360"/>
          <a:ext cx="691868" cy="7876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BBFAF3-8DFE-4F33-A690-5AA2A14E8CF1}">
      <dsp:nvSpPr>
        <dsp:cNvPr id="0" name=""/>
        <dsp:cNvSpPr/>
      </dsp:nvSpPr>
      <dsp:spPr>
        <a:xfrm>
          <a:off x="1276114" y="901706"/>
          <a:ext cx="1164698" cy="815251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Face detection Model</a:t>
          </a:r>
          <a:endParaRPr lang="en-GB" sz="1200" kern="1200" dirty="0"/>
        </a:p>
      </dsp:txBody>
      <dsp:txXfrm>
        <a:off x="1315918" y="941510"/>
        <a:ext cx="1085090" cy="735643"/>
      </dsp:txXfrm>
    </dsp:sp>
    <dsp:sp modelId="{44DF0705-0238-4A5C-B194-BEA9B5C69B29}">
      <dsp:nvSpPr>
        <dsp:cNvPr id="0" name=""/>
        <dsp:cNvSpPr/>
      </dsp:nvSpPr>
      <dsp:spPr>
        <a:xfrm>
          <a:off x="2258969" y="1023661"/>
          <a:ext cx="847091" cy="658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1EA13-1FD5-4974-A9BF-5710EC62620B}">
      <dsp:nvSpPr>
        <dsp:cNvPr id="0" name=""/>
        <dsp:cNvSpPr/>
      </dsp:nvSpPr>
      <dsp:spPr>
        <a:xfrm rot="5400000">
          <a:off x="2369802" y="2628655"/>
          <a:ext cx="691868" cy="7876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01F99D-8186-4394-A705-C6ECB5B0813B}">
      <dsp:nvSpPr>
        <dsp:cNvPr id="0" name=""/>
        <dsp:cNvSpPr/>
      </dsp:nvSpPr>
      <dsp:spPr>
        <a:xfrm>
          <a:off x="2186499" y="1861705"/>
          <a:ext cx="1164698" cy="815251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Mask Detection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Model</a:t>
          </a:r>
          <a:endParaRPr lang="en-GB" sz="1200" kern="1200" dirty="0"/>
        </a:p>
      </dsp:txBody>
      <dsp:txXfrm>
        <a:off x="2226303" y="1901509"/>
        <a:ext cx="1085090" cy="735643"/>
      </dsp:txXfrm>
    </dsp:sp>
    <dsp:sp modelId="{7F3609FA-A9C9-4CB8-A7DB-806E88AEF893}">
      <dsp:nvSpPr>
        <dsp:cNvPr id="0" name=""/>
        <dsp:cNvSpPr/>
      </dsp:nvSpPr>
      <dsp:spPr>
        <a:xfrm>
          <a:off x="3351198" y="1939458"/>
          <a:ext cx="847091" cy="658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B8661-F406-4560-87E3-B883C3CABA76}">
      <dsp:nvSpPr>
        <dsp:cNvPr id="0" name=""/>
        <dsp:cNvSpPr/>
      </dsp:nvSpPr>
      <dsp:spPr>
        <a:xfrm>
          <a:off x="3278729" y="2777501"/>
          <a:ext cx="1164698" cy="815251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Distance Calculation</a:t>
          </a:r>
          <a:endParaRPr lang="en-GB" sz="1200" kern="1200" dirty="0"/>
        </a:p>
      </dsp:txBody>
      <dsp:txXfrm>
        <a:off x="3318533" y="2817305"/>
        <a:ext cx="1085090" cy="7356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0715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 data generation help in change the orientation(rotation , size, proportion) of the image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 that the model will not be confused in predicting life image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6400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Cnn</a:t>
            </a:r>
            <a:r>
              <a:rPr lang="en-US" dirty="0"/>
              <a:t> was used because I am build a model to predict faces. </a:t>
            </a:r>
            <a:r>
              <a:rPr lang="en-US" dirty="0" err="1"/>
              <a:t>Moblenet</a:t>
            </a:r>
            <a:r>
              <a:rPr lang="en-US" dirty="0"/>
              <a:t> 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Gan can also be used in image processing.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Max pooling – reducing image size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4480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Loss –error, accuracy was the metric I choice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acc– 98%    Training loss – 8%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Validation </a:t>
            </a:r>
            <a:r>
              <a:rPr lang="en-US" dirty="0"/>
              <a:t>acc- 90</a:t>
            </a:r>
            <a:r>
              <a:rPr lang="en-US"/>
              <a:t>%        Val loss – 28%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threshold is the 6ft limit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The program could be deployed at the crosswords  to remind people to keep there distance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1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  <p:sldLayoutId id="2147483659" r:id="rId6"/>
    <p:sldLayoutId id="2147483663" r:id="rId7"/>
    <p:sldLayoutId id="2147483666" r:id="rId8"/>
    <p:sldLayoutId id="2147483667" r:id="rId9"/>
    <p:sldLayoutId id="2147483668" r:id="rId10"/>
  </p:sldLayoutIdLst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853114" y="3269477"/>
            <a:ext cx="3295500" cy="811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Temitope Badekale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3888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 dirty="0"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Face Mask Detection And Proximity Sensor</a:t>
            </a:r>
            <a:endParaRPr lang="en-GB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4E3E87D2-013D-448C-9828-65603C4A2816}"/>
              </a:ext>
            </a:extLst>
          </p:cNvPr>
          <p:cNvSpPr txBox="1"/>
          <p:nvPr/>
        </p:nvSpPr>
        <p:spPr>
          <a:xfrm>
            <a:off x="2233950" y="3293489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accent2"/>
                </a:solidFill>
              </a:rPr>
              <a:t>Do you have any questions?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D82A24-63B4-4FF4-BACC-86C2DAB90C67}"/>
              </a:ext>
            </a:extLst>
          </p:cNvPr>
          <p:cNvSpPr/>
          <p:nvPr/>
        </p:nvSpPr>
        <p:spPr>
          <a:xfrm>
            <a:off x="2081704" y="1621579"/>
            <a:ext cx="475963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29937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4"/>
            <a:ext cx="7178625" cy="3790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The purpose of the project was to develop a model that will help implement covid-19 regulations like use of face mask and keeping 6ft apart in public places(mall, library )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I made use of python to build the model , the primary packaged I used in python are </a:t>
            </a:r>
            <a:r>
              <a:rPr lang="en-US" sz="1600" dirty="0" err="1"/>
              <a:t>tensorflow</a:t>
            </a:r>
            <a:r>
              <a:rPr lang="en-US" sz="1600" dirty="0"/>
              <a:t> and </a:t>
            </a:r>
            <a:r>
              <a:rPr lang="en-US" sz="1600" dirty="0" err="1"/>
              <a:t>Opencv</a:t>
            </a:r>
            <a:endParaRPr lang="en-US" sz="1600" dirty="0"/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The model was made using Deep Learning 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Introduction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Building</a:t>
            </a:r>
            <a:endParaRPr dirty="0"/>
          </a:p>
        </p:txBody>
      </p: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FEF28128-CDA4-442E-97CC-C78B810843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9776418"/>
              </p:ext>
            </p:extLst>
          </p:nvPr>
        </p:nvGraphicFramePr>
        <p:xfrm>
          <a:off x="551331" y="989475"/>
          <a:ext cx="4445469" cy="3622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36D6A2EA-3609-444B-A5DD-8C819DC261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>
                                            <p:graphicEl>
                                              <a:dgm id="{36D6A2EA-3609-444B-A5DD-8C819DC261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>
                                            <p:graphicEl>
                                              <a:dgm id="{36D6A2EA-3609-444B-A5DD-8C819DC261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DE0BCAE4-F465-4C01-B6C7-28ADF46CC7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>
                                            <p:graphicEl>
                                              <a:dgm id="{DE0BCAE4-F465-4C01-B6C7-28ADF46CC7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>
                                            <p:graphicEl>
                                              <a:dgm id="{DE0BCAE4-F465-4C01-B6C7-28ADF46CC7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C711465C-3DBB-4A1D-A788-097A03D3DC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>
                                            <p:graphicEl>
                                              <a:dgm id="{C711465C-3DBB-4A1D-A788-097A03D3DC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>
                                            <p:graphicEl>
                                              <a:dgm id="{C711465C-3DBB-4A1D-A788-097A03D3DC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097CA2FE-3836-4D17-9664-9A97312164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>
                                            <p:graphicEl>
                                              <a:dgm id="{097CA2FE-3836-4D17-9664-9A97312164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>
                                            <p:graphicEl>
                                              <a:dgm id="{097CA2FE-3836-4D17-9664-9A97312164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40BBFAF3-8DFE-4F33-A690-5AA2A14E8C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>
                                            <p:graphicEl>
                                              <a:dgm id="{40BBFAF3-8DFE-4F33-A690-5AA2A14E8C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>
                                            <p:graphicEl>
                                              <a:dgm id="{40BBFAF3-8DFE-4F33-A690-5AA2A14E8C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44DF0705-0238-4A5C-B194-BEA9B5C69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>
                                            <p:graphicEl>
                                              <a:dgm id="{44DF0705-0238-4A5C-B194-BEA9B5C69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>
                                            <p:graphicEl>
                                              <a:dgm id="{44DF0705-0238-4A5C-B194-BEA9B5C69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FE41EA13-1FD5-4974-A9BF-5710EC6262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>
                                            <p:graphicEl>
                                              <a:dgm id="{FE41EA13-1FD5-4974-A9BF-5710EC6262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>
                                            <p:graphicEl>
                                              <a:dgm id="{FE41EA13-1FD5-4974-A9BF-5710EC6262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B601F99D-8186-4394-A705-C6ECB5B081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>
                                            <p:graphicEl>
                                              <a:dgm id="{B601F99D-8186-4394-A705-C6ECB5B081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>
                                            <p:graphicEl>
                                              <a:dgm id="{B601F99D-8186-4394-A705-C6ECB5B081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7F3609FA-A9C9-4CB8-A7DB-806E88AEF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>
                                            <p:graphicEl>
                                              <a:dgm id="{7F3609FA-A9C9-4CB8-A7DB-806E88AEF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>
                                            <p:graphicEl>
                                              <a:dgm id="{7F3609FA-A9C9-4CB8-A7DB-806E88AEF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EC3B8661-F406-4560-87E3-B883C3CABA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>
                                            <p:graphicEl>
                                              <a:dgm id="{EC3B8661-F406-4560-87E3-B883C3CABA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8">
                                            <p:graphicEl>
                                              <a:dgm id="{EC3B8661-F406-4560-87E3-B883C3CABA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Building</a:t>
            </a:r>
            <a:endParaRPr dirty="0"/>
          </a:p>
        </p:txBody>
      </p: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14AE770-6940-4C80-9980-44A13D66E424}"/>
              </a:ext>
            </a:extLst>
          </p:cNvPr>
          <p:cNvSpPr txBox="1"/>
          <p:nvPr/>
        </p:nvSpPr>
        <p:spPr>
          <a:xfrm>
            <a:off x="618825" y="1041009"/>
            <a:ext cx="23846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75000"/>
                    <a:lumOff val="25000"/>
                  </a:schemeClr>
                </a:solidFill>
              </a:rPr>
              <a:t>Data Sourcing</a:t>
            </a:r>
          </a:p>
          <a:p>
            <a:endParaRPr lang="en-GB" dirty="0"/>
          </a:p>
        </p:txBody>
      </p:sp>
      <p:pic>
        <p:nvPicPr>
          <p:cNvPr id="4" name="Picture 3" descr="A picture containing clothing, person, indoor, child&#10;&#10;Description automatically generated">
            <a:extLst>
              <a:ext uri="{FF2B5EF4-FFF2-40B4-BE49-F238E27FC236}">
                <a16:creationId xmlns:a16="http://schemas.microsoft.com/office/drawing/2014/main" id="{6C0BB0C9-F9A3-4BF3-9D42-9AEA2F1F8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64" y="1938954"/>
            <a:ext cx="1478736" cy="1501273"/>
          </a:xfrm>
          <a:prstGeom prst="rect">
            <a:avLst/>
          </a:prstGeom>
        </p:spPr>
      </p:pic>
      <p:pic>
        <p:nvPicPr>
          <p:cNvPr id="10" name="Picture 9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3DCCF1AE-3D79-4E35-84FD-0601A57B1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0747" y="1938955"/>
            <a:ext cx="1589813" cy="15012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F1FDD80-772D-40CE-9A8D-3C9F7256B2F5}"/>
              </a:ext>
            </a:extLst>
          </p:cNvPr>
          <p:cNvSpPr txBox="1"/>
          <p:nvPr/>
        </p:nvSpPr>
        <p:spPr>
          <a:xfrm>
            <a:off x="797264" y="1625784"/>
            <a:ext cx="2628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Faces with mask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FCCEE4-EF46-42D1-AE58-E81C70CCDB90}"/>
              </a:ext>
            </a:extLst>
          </p:cNvPr>
          <p:cNvSpPr txBox="1"/>
          <p:nvPr/>
        </p:nvSpPr>
        <p:spPr>
          <a:xfrm>
            <a:off x="797263" y="3636498"/>
            <a:ext cx="1964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1915 pictures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E87090-9CD3-4D77-A0EC-3A23FE39E231}"/>
              </a:ext>
            </a:extLst>
          </p:cNvPr>
          <p:cNvSpPr txBox="1"/>
          <p:nvPr/>
        </p:nvSpPr>
        <p:spPr>
          <a:xfrm>
            <a:off x="5100322" y="1638637"/>
            <a:ext cx="31644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Faces without mask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5" name="Picture 1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F7ADA5A-DC4D-4016-8148-AF8E5CBAB4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982" y="2033218"/>
            <a:ext cx="1457325" cy="1407009"/>
          </a:xfrm>
          <a:prstGeom prst="rect">
            <a:avLst/>
          </a:prstGeom>
        </p:spPr>
      </p:pic>
      <p:pic>
        <p:nvPicPr>
          <p:cNvPr id="17" name="Picture 16" descr="A close up of a person&#10;&#10;Description automatically generated">
            <a:extLst>
              <a:ext uri="{FF2B5EF4-FFF2-40B4-BE49-F238E27FC236}">
                <a16:creationId xmlns:a16="http://schemas.microsoft.com/office/drawing/2014/main" id="{77F35641-0C39-4515-BD01-FC46154CF9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0254" y="2029183"/>
            <a:ext cx="1466850" cy="140700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152E844-45AB-4972-AD74-B98FD6C085EF}"/>
              </a:ext>
            </a:extLst>
          </p:cNvPr>
          <p:cNvSpPr txBox="1"/>
          <p:nvPr/>
        </p:nvSpPr>
        <p:spPr>
          <a:xfrm>
            <a:off x="5100322" y="3636498"/>
            <a:ext cx="1964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1918 pictures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109A08-472D-43E8-8541-53D494D4E17F}"/>
              </a:ext>
            </a:extLst>
          </p:cNvPr>
          <p:cNvSpPr txBox="1"/>
          <p:nvPr/>
        </p:nvSpPr>
        <p:spPr>
          <a:xfrm>
            <a:off x="797263" y="4053600"/>
            <a:ext cx="30691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Image Data Generation was also used on the image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925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Building</a:t>
            </a:r>
            <a:endParaRPr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D825278-C754-4E42-90DA-FD9791B10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944" y="1558202"/>
            <a:ext cx="6828112" cy="2027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0CCDEC-42F6-44B0-9D50-6516B2239C96}"/>
              </a:ext>
            </a:extLst>
          </p:cNvPr>
          <p:cNvSpPr txBox="1"/>
          <p:nvPr/>
        </p:nvSpPr>
        <p:spPr>
          <a:xfrm>
            <a:off x="1157944" y="3736181"/>
            <a:ext cx="4142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Convolutional Neural Network</a:t>
            </a: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0011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Evaluation</a:t>
            </a:r>
            <a:endParaRPr sz="3000" dirty="0"/>
          </a:p>
        </p:txBody>
      </p:sp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C111228A-18C6-452B-ABF1-71B85787C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199" y="1151999"/>
            <a:ext cx="5603963" cy="32842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384766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Mask Detection Model</a:t>
            </a:r>
            <a:endParaRPr dirty="0"/>
          </a:p>
        </p:txBody>
      </p:sp>
      <p:pic>
        <p:nvPicPr>
          <p:cNvPr id="4" name="detect_mask">
            <a:hlinkClick r:id="" action="ppaction://media"/>
            <a:extLst>
              <a:ext uri="{FF2B5EF4-FFF2-40B4-BE49-F238E27FC236}">
                <a16:creationId xmlns:a16="http://schemas.microsoft.com/office/drawing/2014/main" id="{F8065B43-07D3-478A-A08F-93D9490EDD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0246" y="1160584"/>
            <a:ext cx="4909625" cy="32399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54F2B2-34ED-40BA-AE4B-B67D5FC3AD61}"/>
              </a:ext>
            </a:extLst>
          </p:cNvPr>
          <p:cNvSpPr txBox="1"/>
          <p:nvPr/>
        </p:nvSpPr>
        <p:spPr>
          <a:xfrm>
            <a:off x="6140548" y="1160584"/>
            <a:ext cx="23704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Model detect a person face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Model detect if a person is on mask or not</a:t>
            </a:r>
            <a:endParaRPr lang="en-GB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Proximity </a:t>
            </a:r>
            <a:endParaRPr dirty="0"/>
          </a:p>
        </p:txBody>
      </p: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distance_apart">
            <a:hlinkClick r:id="" action="ppaction://media"/>
            <a:extLst>
              <a:ext uri="{FF2B5EF4-FFF2-40B4-BE49-F238E27FC236}">
                <a16:creationId xmlns:a16="http://schemas.microsoft.com/office/drawing/2014/main" id="{2487E091-9886-434F-8BD4-D2B00FAE85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800" y="989474"/>
            <a:ext cx="4967225" cy="34110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57F43E-794F-49C1-B10E-6A325D04FC17}"/>
              </a:ext>
            </a:extLst>
          </p:cNvPr>
          <p:cNvSpPr txBox="1"/>
          <p:nvPr/>
        </p:nvSpPr>
        <p:spPr>
          <a:xfrm>
            <a:off x="6189785" y="1118382"/>
            <a:ext cx="283464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Model calculate the distance between two or more 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The distance line only comes up when the distance apart is less that the given threshold </a:t>
            </a:r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endParaRPr lang="en-GB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Observation And Conclusion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1B164B-3A2D-465C-9C7B-CF0B292DAFE3}"/>
              </a:ext>
            </a:extLst>
          </p:cNvPr>
          <p:cNvSpPr txBox="1"/>
          <p:nvPr/>
        </p:nvSpPr>
        <p:spPr>
          <a:xfrm>
            <a:off x="780585" y="1063083"/>
            <a:ext cx="6601522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The model performance was good in identifying face mask users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The program could be deployed as an Application programming interface(API)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The program could be use at automated entrance to allow only face mask users in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The program could be deployed at the crosswords  to ensure social distancing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</TotalTime>
  <Words>341</Words>
  <Application>Microsoft Office PowerPoint</Application>
  <PresentationFormat>On-screen Show (16:9)</PresentationFormat>
  <Paragraphs>50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Advent Pro SemiBold</vt:lpstr>
      <vt:lpstr>Maven Pro</vt:lpstr>
      <vt:lpstr>Nunito Light</vt:lpstr>
      <vt:lpstr>Calibri</vt:lpstr>
      <vt:lpstr>Fira Sans Condensed Medium</vt:lpstr>
      <vt:lpstr>Arial</vt:lpstr>
      <vt:lpstr>Share Tech</vt:lpstr>
      <vt:lpstr>Livvic Light</vt:lpstr>
      <vt:lpstr>Wingdings</vt:lpstr>
      <vt:lpstr>Fira Sans Extra Condensed Medium</vt:lpstr>
      <vt:lpstr>Data Science Consulting by Slidesgo</vt:lpstr>
      <vt:lpstr>Face Mask Detection And Proximity Sensor</vt:lpstr>
      <vt:lpstr>Introduction</vt:lpstr>
      <vt:lpstr>Model Building</vt:lpstr>
      <vt:lpstr>Model Building</vt:lpstr>
      <vt:lpstr>Model Building</vt:lpstr>
      <vt:lpstr>Model Evaluation</vt:lpstr>
      <vt:lpstr>Mask Detection Model</vt:lpstr>
      <vt:lpstr>Proximity </vt:lpstr>
      <vt:lpstr>Observation And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 And Proximity Sensor</dc:title>
  <dc:creator>TEMITOPE BADEKALE</dc:creator>
  <cp:lastModifiedBy>TEMITOPE BADEKALE</cp:lastModifiedBy>
  <cp:revision>29</cp:revision>
  <dcterms:modified xsi:type="dcterms:W3CDTF">2020-10-07T02:23:32Z</dcterms:modified>
</cp:coreProperties>
</file>